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6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4CD73-2B9B-403E-8B60-BC82C99E2628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80AB5-0DCA-430C-9D93-642ECF3A68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1127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747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5418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842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4849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2553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0907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7083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80AB5-0DCA-430C-9D93-642ECF3A68E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940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9193903-7EDF-4703-B364-72A7522853F1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D04AE95-55B3-4F96-B7A3-4F013E2A2A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w.org/history/1966conference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en/f/fe/Now_logo_2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Martha_Griffiths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upload.wikimedia.org/wikipedia/commons/b/b3/Photograph_of_Jimmy_Carter_Signing_Extension_of_Equal_Rights_Amendment_(ERA)_Ratification,_10-20-1978.jpg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en/c/c2/Equal_Rights_Amendment_Map.sv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95400"/>
            <a:ext cx="8991600" cy="3200401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n>
                  <a:solidFill>
                    <a:schemeClr val="accent2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National Organization For Women</a:t>
            </a:r>
            <a:br>
              <a:rPr lang="en-US" sz="3200" dirty="0" smtClean="0">
                <a:ln>
                  <a:solidFill>
                    <a:schemeClr val="accent2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sz="3200" dirty="0" smtClean="0">
                <a:ln>
                  <a:solidFill>
                    <a:schemeClr val="accent2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(NOW)</a:t>
            </a:r>
            <a:endParaRPr lang="en-US" sz="3200" dirty="0">
              <a:ln>
                <a:solidFill>
                  <a:schemeClr val="accent2"/>
                </a:solidFill>
              </a:ln>
              <a:solidFill>
                <a:schemeClr val="accent2">
                  <a:lumMod val="5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81400"/>
            <a:ext cx="6858000" cy="914400"/>
          </a:xfrm>
        </p:spPr>
        <p:txBody>
          <a:bodyPr/>
          <a:lstStyle/>
          <a:p>
            <a:pPr algn="ctr"/>
            <a:r>
              <a:rPr lang="en-US" dirty="0" smtClean="0"/>
              <a:t>By Alex Thornton &amp; Maddy Caron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3532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2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Founding</a:t>
            </a:r>
            <a:endParaRPr lang="en-US" dirty="0">
              <a:ln>
                <a:solidFill>
                  <a:schemeClr val="tx1">
                    <a:alpha val="42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876800" cy="17526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August 1966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EEOC failed in its efforts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Dr. Pauli Murray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Betty Friedan and The Feminine Mystique </a:t>
            </a:r>
          </a:p>
          <a:p>
            <a:endParaRPr lang="en-US" sz="2000" dirty="0" smtClean="0"/>
          </a:p>
          <a:p>
            <a:endParaRPr lang="en-US" sz="2400" dirty="0"/>
          </a:p>
        </p:txBody>
      </p:sp>
      <p:pic>
        <p:nvPicPr>
          <p:cNvPr id="1028" name="Picture 4" descr="http://www.eriegaynews.com/images/glbthistory/2009/Pauli-Murr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371600"/>
            <a:ext cx="297365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media.collegepublisher.com/media/paper587/stills/61qj51v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0314" y="3444239"/>
            <a:ext cx="2438400" cy="316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0884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Founding (cont.)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077200" cy="22860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The Third National Conference of Commissions on the Status of Women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Women standing up were shut down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Wished for a civil rights organization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Women met in hotel room, luncheon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N.O.W.</a:t>
            </a:r>
          </a:p>
        </p:txBody>
      </p:sp>
      <p:pic>
        <p:nvPicPr>
          <p:cNvPr id="4" name="Picture 2" descr="Founders at NOW Organizing Conference, October, 196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199" y="4191000"/>
            <a:ext cx="4898569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4425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New Organization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1"/>
            <a:ext cx="4800600" cy="12954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Went from 20 to 300 members in one month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First meeting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Established positions</a:t>
            </a:r>
          </a:p>
        </p:txBody>
      </p:sp>
      <p:pic>
        <p:nvPicPr>
          <p:cNvPr id="3076" name="Picture 4" descr="File:Now logo 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86000"/>
            <a:ext cx="3314700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7133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534400" cy="13716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Statement of Purpose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6568"/>
            <a:ext cx="4419600" cy="26670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Created at first conference in October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Introduction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Statistics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Employment and Work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Core beliefs</a:t>
            </a:r>
          </a:p>
          <a:p>
            <a:r>
              <a:rPr lang="en-US" sz="20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Unchanged</a:t>
            </a:r>
            <a:endParaRPr lang="en-US" sz="2000" b="0" dirty="0">
              <a:solidFill>
                <a:schemeClr val="bg2">
                  <a:lumMod val="50000"/>
                </a:schemeClr>
              </a:solidFill>
              <a:latin typeface="Bodoni MT" pitchFamily="18" charset="0"/>
            </a:endParaRPr>
          </a:p>
        </p:txBody>
      </p:sp>
      <p:pic>
        <p:nvPicPr>
          <p:cNvPr id="6146" name="Picture 2" descr="http://www.badreputation.org.uk/wp-content/uploads/2011/03/femini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3209925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6379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743" y="-228600"/>
            <a:ext cx="5791200" cy="13716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Early Efforts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4724400" cy="16764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19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Organization was founded on the frustration of current problems of the time</a:t>
            </a:r>
          </a:p>
          <a:p>
            <a:r>
              <a:rPr lang="en-US" sz="19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ERA</a:t>
            </a:r>
          </a:p>
          <a:p>
            <a:r>
              <a:rPr lang="en-US" sz="1900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Employment</a:t>
            </a:r>
            <a:endParaRPr lang="en-US" sz="1900" b="0" dirty="0">
              <a:solidFill>
                <a:schemeClr val="bg2">
                  <a:lumMod val="50000"/>
                </a:schemeClr>
              </a:solidFill>
              <a:latin typeface="Bodoni MT" pitchFamily="18" charset="0"/>
            </a:endParaRPr>
          </a:p>
        </p:txBody>
      </p:sp>
      <p:pic>
        <p:nvPicPr>
          <p:cNvPr id="5122" name="Picture 2" descr="http://upload.wikimedia.org/wikipedia/commons/thumb/c/ca/Martha_Griffiths.jpg/190px-Martha_Griffith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90800"/>
            <a:ext cx="2819400" cy="403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ile:Photograph of Jimmy Carter Signing Extension of Equal Rights Amendment (ERA) Ratification, 10-20-1978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58417"/>
            <a:ext cx="4778829" cy="323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9132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le:Equal Rights Amendment Map.sv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76200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ERA Map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2400" y="5285619"/>
            <a:ext cx="5203371" cy="1569660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4362"/>
                </a:solidFill>
                <a:effectLst/>
              </a:rPr>
              <a:t> </a:t>
            </a:r>
            <a:r>
              <a:rPr lang="en-US" sz="2400" dirty="0" smtClean="0">
                <a:solidFill>
                  <a:srgbClr val="FF4362"/>
                </a:solidFill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FF4362"/>
                </a:solidFill>
              </a:rPr>
              <a:t>Ratified</a:t>
            </a:r>
          </a:p>
          <a:p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Ratified, then rescinded</a:t>
            </a:r>
          </a:p>
          <a:p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000000"/>
                </a:solidFill>
                <a:effectLst/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Ratified in 1 house of legislature</a:t>
            </a:r>
          </a:p>
          <a:p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</a:rPr>
              <a:t> </a:t>
            </a:r>
            <a:r>
              <a:rPr lang="en-US" sz="2400" dirty="0" smtClean="0">
                <a:ln w="3175"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 Not ratified</a:t>
            </a:r>
            <a:endParaRPr lang="en-US" sz="2400" dirty="0">
              <a:ln w="3175">
                <a:solidFill>
                  <a:schemeClr val="tx1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82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5791200" cy="13716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alpha val="41000"/>
                    </a:schemeClr>
                  </a:solidFill>
                </a:ln>
                <a:solidFill>
                  <a:schemeClr val="accent4">
                    <a:lumMod val="20000"/>
                    <a:lumOff val="80000"/>
                  </a:schemeClr>
                </a:solidFill>
              </a:rPr>
              <a:t>Other Efforts</a:t>
            </a:r>
            <a:endParaRPr lang="en-US" dirty="0">
              <a:ln>
                <a:solidFill>
                  <a:schemeClr val="tx1">
                    <a:alpha val="41000"/>
                  </a:schemeClr>
                </a:solidFill>
              </a:ln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38600" cy="22098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Task Forces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Fighting for rights brought change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Protests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Women Equality Day</a:t>
            </a:r>
          </a:p>
          <a:p>
            <a:r>
              <a:rPr lang="en-US" b="0" dirty="0" smtClean="0">
                <a:solidFill>
                  <a:schemeClr val="bg2">
                    <a:lumMod val="50000"/>
                  </a:schemeClr>
                </a:solidFill>
                <a:latin typeface="Bodoni MT" pitchFamily="18" charset="0"/>
              </a:rPr>
              <a:t>- Passed laws</a:t>
            </a:r>
            <a:endParaRPr lang="en-US" b="0" dirty="0">
              <a:solidFill>
                <a:schemeClr val="bg2">
                  <a:lumMod val="50000"/>
                </a:schemeClr>
              </a:solidFill>
              <a:latin typeface="Bodoni MT" pitchFamily="18" charset="0"/>
            </a:endParaRPr>
          </a:p>
        </p:txBody>
      </p:sp>
      <p:pic>
        <p:nvPicPr>
          <p:cNvPr id="7170" name="Picture 2" descr="http://littlegreenfootballs.com/weblog/img/gus_802/2011/02/11/keep-abortion-legal-po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57400"/>
            <a:ext cx="3657600" cy="365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04881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Custom 9">
      <a:dk1>
        <a:srgbClr val="D519FF"/>
      </a:dk1>
      <a:lt1>
        <a:sysClr val="window" lastClr="FFFFFF"/>
      </a:lt1>
      <a:dk2>
        <a:srgbClr val="151515"/>
      </a:dk2>
      <a:lt2>
        <a:srgbClr val="D2D2D2"/>
      </a:lt2>
      <a:accent1>
        <a:srgbClr val="FF87BA"/>
      </a:accent1>
      <a:accent2>
        <a:srgbClr val="D519FF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117</TotalTime>
  <Words>163</Words>
  <Application>Microsoft Office PowerPoint</Application>
  <PresentationFormat>On-screen Show (4:3)</PresentationFormat>
  <Paragraphs>47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Essential</vt:lpstr>
      <vt:lpstr>National Organization For Women (NOW)</vt:lpstr>
      <vt:lpstr>Founding</vt:lpstr>
      <vt:lpstr>Founding (cont.)</vt:lpstr>
      <vt:lpstr>New Organization</vt:lpstr>
      <vt:lpstr>Statement of Purpose</vt:lpstr>
      <vt:lpstr>Early Efforts</vt:lpstr>
      <vt:lpstr>ERA Map</vt:lpstr>
      <vt:lpstr>Other Efforts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Organization For Women (NOW)</dc:title>
  <dc:creator>Alexandra</dc:creator>
  <cp:lastModifiedBy>spsheehan</cp:lastModifiedBy>
  <cp:revision>13</cp:revision>
  <dcterms:created xsi:type="dcterms:W3CDTF">2011-05-06T13:34:06Z</dcterms:created>
  <dcterms:modified xsi:type="dcterms:W3CDTF">2011-05-10T16:01:40Z</dcterms:modified>
</cp:coreProperties>
</file>